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189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710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1812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058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594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638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5008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887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711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6906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9815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6DDB2-D6FF-4158-9656-2D7A5BBEB4B0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16198-8CC5-487D-BB75-BA57F053CD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718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488832" cy="1368152"/>
          </a:xfrm>
        </p:spPr>
        <p:txBody>
          <a:bodyPr>
            <a:normAutofit fontScale="90000"/>
          </a:bodyPr>
          <a:lstStyle/>
          <a:p>
            <a:r>
              <a:rPr lang="en-CA" sz="5300" b="1" dirty="0" smtClean="0"/>
              <a:t>The Metal Lathe</a:t>
            </a:r>
            <a:br>
              <a:rPr lang="en-CA" sz="5300" b="1" dirty="0" smtClean="0"/>
            </a:br>
            <a:r>
              <a:rPr lang="en-CA" dirty="0" smtClean="0"/>
              <a:t>Queen of machine tools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4" y="1868041"/>
            <a:ext cx="3709988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73016"/>
            <a:ext cx="28575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3573016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Chestofbooks.com, 24-02-12</a:t>
            </a:r>
            <a:endParaRPr lang="en-CA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5925691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American machinetools.com, </a:t>
            </a:r>
            <a:r>
              <a:rPr lang="en-CA" sz="1200" dirty="0" smtClean="0"/>
              <a:t>24-02-12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00650" y="1948647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Simple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Accurate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Long established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Versatile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4293096"/>
            <a:ext cx="40570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Today’s machines:</a:t>
            </a:r>
          </a:p>
          <a:p>
            <a:endParaRPr lang="en-CA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More Powerful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More rigid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Computer controlled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2678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Metal Lathe Queen of machine tools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Metal Lathe Queen of machine tools</dc:title>
  <dc:creator>unbADMIN</dc:creator>
  <cp:lastModifiedBy>unbADMIN</cp:lastModifiedBy>
  <cp:revision>2</cp:revision>
  <dcterms:created xsi:type="dcterms:W3CDTF">2012-02-25T15:59:37Z</dcterms:created>
  <dcterms:modified xsi:type="dcterms:W3CDTF">2012-02-25T16:12:55Z</dcterms:modified>
</cp:coreProperties>
</file>